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2748" y="15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0b1d764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0b1d764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0b1d764b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0b1d764b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0b1d764b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0b1d764b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0b1d764b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0b1d764b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0b1d764b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0b1d764b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5108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0b1d764b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0b1d764b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2095" y="-1443152"/>
            <a:ext cx="11306724" cy="8029804"/>
          </a:xfrm>
          <a:prstGeom prst="rect">
            <a:avLst/>
          </a:prstGeom>
        </p:spPr>
      </p:pic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ush Script Std" panose="03060802040607070404" pitchFamily="66" charset="0"/>
              </a:rPr>
              <a:t>Pong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ush Script Std" panose="03060802040607070404" pitchFamily="66" charset="0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ush Script Std" panose="03060802040607070404" pitchFamily="66" charset="0"/>
              </a:rPr>
              <a:t>Team 7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ush Script Std" panose="030608020406070704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rush Script Std" panose="03060802040607070404" pitchFamily="66" charset="0"/>
              </a:rPr>
              <a:t>Research board </a:t>
            </a:r>
            <a:endParaRPr dirty="0">
              <a:latin typeface="Brush Script Std" panose="03060802040607070404" pitchFamily="66" charset="0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758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en-US" sz="1200" i="1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i="1" dirty="0" smtClean="0"/>
              <a:t>(Color Scheme Distilled From Mood Board via Adobe</a:t>
            </a:r>
            <a:r>
              <a:rPr lang="en-US" sz="1200" i="1" dirty="0"/>
              <a:t> </a:t>
            </a:r>
            <a:r>
              <a:rPr lang="en-US" sz="1200" i="1" dirty="0" smtClean="0"/>
              <a:t>Colors)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en-US" sz="1200" i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en-US" sz="12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800" y="0"/>
            <a:ext cx="47625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6006"/>
            <a:ext cx="4069800" cy="3667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rush Script Std" panose="03060802040607070404" pitchFamily="66" charset="0"/>
              </a:rPr>
              <a:t>Distillation</a:t>
            </a:r>
            <a:r>
              <a:rPr lang="en" dirty="0"/>
              <a:t> </a:t>
            </a:r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41533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i="1" dirty="0" smtClean="0"/>
              <a:t>(Distilled Colors, Shapes, Objects, Fonts, Patterns, &amp; Look and Feel from Mood Board)</a:t>
            </a:r>
            <a:endParaRPr sz="12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060" y="0"/>
            <a:ext cx="478724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rush Script Std" panose="03060802040607070404" pitchFamily="66" charset="0"/>
              </a:rPr>
              <a:t>Thumbnails</a:t>
            </a:r>
            <a:r>
              <a:rPr lang="en" dirty="0"/>
              <a:t> 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80306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i="1" dirty="0" smtClean="0"/>
              <a:t>(Took Distilled Info and made thumbnails for the start screen, win screens, and game screen)</a:t>
            </a:r>
            <a:endParaRPr sz="12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1" y="1955403"/>
            <a:ext cx="4742495" cy="30755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291" y="0"/>
            <a:ext cx="3986009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rush Script Std" panose="03060802040607070404" pitchFamily="66" charset="0"/>
              </a:rPr>
              <a:t>Final art </a:t>
            </a:r>
            <a:endParaRPr dirty="0">
              <a:latin typeface="Brush Script Std" panose="03060802040607070404" pitchFamily="66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532631"/>
            <a:ext cx="3174020" cy="2254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350" y="186670"/>
            <a:ext cx="3291258" cy="23373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350" y="2715514"/>
            <a:ext cx="3291258" cy="22116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483" y="-216380"/>
            <a:ext cx="780632" cy="514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819" y="-605016"/>
            <a:ext cx="780632" cy="5143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4252462"/>
            <a:ext cx="3174020" cy="2860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rush Script Std" panose="03060802040607070404" pitchFamily="66" charset="0"/>
              </a:rPr>
              <a:t>Final art </a:t>
            </a:r>
            <a:endParaRPr dirty="0">
              <a:latin typeface="Brush Script Std" panose="03060802040607070404" pitchFamily="66" charset="0"/>
            </a:endParaRPr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03582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i="1" dirty="0" smtClean="0"/>
              <a:t>(Paddle, ball, buttons, and border all made to be like the rose gold from the original image)</a:t>
            </a:r>
            <a:endParaRPr sz="12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766" y="1364176"/>
            <a:ext cx="342900" cy="304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150" y="1760345"/>
            <a:ext cx="3114460" cy="9324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380" y="3672208"/>
            <a:ext cx="1524000" cy="285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380" y="3080681"/>
            <a:ext cx="1524000" cy="285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448" y="3367408"/>
            <a:ext cx="304800" cy="30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74" y="2083570"/>
            <a:ext cx="4115610" cy="37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42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2899049" y="213619"/>
            <a:ext cx="334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rush Script Std" panose="03060802040607070404" pitchFamily="66" charset="0"/>
              </a:rPr>
              <a:t>Screenshot of the game </a:t>
            </a:r>
            <a:endParaRPr dirty="0">
              <a:latin typeface="Brush Script Std" panose="03060802040607070404" pitchFamily="66" charset="0"/>
            </a:endParaRPr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061" y="1055122"/>
            <a:ext cx="5095875" cy="36111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87</Words>
  <Application>Microsoft Office PowerPoint</Application>
  <PresentationFormat>On-screen Show (16:9)</PresentationFormat>
  <Paragraphs>13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Brush Script Std</vt:lpstr>
      <vt:lpstr>Simple Dark</vt:lpstr>
      <vt:lpstr>Pong</vt:lpstr>
      <vt:lpstr>Research board </vt:lpstr>
      <vt:lpstr>Distillation </vt:lpstr>
      <vt:lpstr>Thumbnails </vt:lpstr>
      <vt:lpstr>Final art </vt:lpstr>
      <vt:lpstr>Final art </vt:lpstr>
      <vt:lpstr>Screenshot of the game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 and theme</dc:title>
  <dc:creator>ALEXANDER PARSONS</dc:creator>
  <cp:lastModifiedBy>ALEXANDER PARSONS</cp:lastModifiedBy>
  <cp:revision>6</cp:revision>
  <dcterms:modified xsi:type="dcterms:W3CDTF">2019-11-15T21:30:05Z</dcterms:modified>
</cp:coreProperties>
</file>